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63819" autoAdjust="0"/>
  </p:normalViewPr>
  <p:slideViewPr>
    <p:cSldViewPr>
      <p:cViewPr varScale="1">
        <p:scale>
          <a:sx n="44" d="100"/>
          <a:sy n="44" d="100"/>
        </p:scale>
        <p:origin x="-19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6707F-436A-4486-A0BC-11507C6C0D87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6DACB-3444-4406-8EB4-257B699D8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document has been developed to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assist National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Board Candidates as they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complete Entry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#4 – Documented Accomplishments.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Entry #4 is universal to all candidates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certificate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areas. Requirements and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instructions for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portfolio entry are standard no matter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age range or certificate area a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candidate is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attempting. This document will serve as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reference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guide to the instructions as well as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compendium of hints and tips </a:t>
            </a:r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</a:t>
            </a:r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candidates working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through their entries.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6DACB-3444-4406-8EB4-257B699D8EB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6DACB-3444-4406-8EB4-257B699D8EB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6DACB-3444-4406-8EB4-257B699D8EB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6DACB-3444-4406-8EB4-257B699D8EB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6DACB-3444-4406-8EB4-257B699D8E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6DACB-3444-4406-8EB4-257B699D8EB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6DACB-3444-4406-8EB4-257B699D8EB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CAA7A-6EDB-4920-9274-034E90A4C089}" type="datetimeFigureOut">
              <a:rPr lang="en-US" smtClean="0"/>
              <a:pPr/>
              <a:t>6/12/2009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513C8-B2FB-4799-8D2E-9B71759F9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/>
          <a:srcRect l="2564" t="21709" r="17735" b="410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76600" y="6581001"/>
            <a:ext cx="338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Information obtained from WEAC at www.weac.org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rcRect l="25855" t="21880" r="30021" b="4615"/>
          <a:stretch>
            <a:fillRect/>
          </a:stretch>
        </p:blipFill>
        <p:spPr bwMode="auto">
          <a:xfrm>
            <a:off x="11430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/>
          <a:srcRect l="30662" t="22222" r="33975" b="11453"/>
          <a:stretch>
            <a:fillRect/>
          </a:stretch>
        </p:blipFill>
        <p:spPr bwMode="auto">
          <a:xfrm>
            <a:off x="1371600" y="0"/>
            <a:ext cx="662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/>
          <a:srcRect l="30876" t="22906" r="33974" b="4274"/>
          <a:stretch>
            <a:fillRect/>
          </a:stretch>
        </p:blipFill>
        <p:spPr bwMode="auto">
          <a:xfrm>
            <a:off x="1295400" y="0"/>
            <a:ext cx="66294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/>
          <a:srcRect l="31517" t="22906" r="34829" b="4103"/>
          <a:stretch>
            <a:fillRect/>
          </a:stretch>
        </p:blipFill>
        <p:spPr bwMode="auto">
          <a:xfrm>
            <a:off x="1371600" y="0"/>
            <a:ext cx="6400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/>
          <a:srcRect l="31731" t="22222" r="34829" b="3761"/>
          <a:stretch>
            <a:fillRect/>
          </a:stretch>
        </p:blipFill>
        <p:spPr bwMode="auto">
          <a:xfrm>
            <a:off x="1447800" y="0"/>
            <a:ext cx="63246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/>
          <a:srcRect l="27457" t="22735" r="27137" b="410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94</Words>
  <Application>Microsoft Office PowerPoint</Application>
  <PresentationFormat>On-screen Show (4:3)</PresentationFormat>
  <Paragraphs>12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 Chavez</dc:creator>
  <cp:lastModifiedBy>Alex Chavez</cp:lastModifiedBy>
  <cp:revision>9</cp:revision>
  <dcterms:created xsi:type="dcterms:W3CDTF">2009-06-12T22:51:08Z</dcterms:created>
  <dcterms:modified xsi:type="dcterms:W3CDTF">2009-06-13T04:14:15Z</dcterms:modified>
</cp:coreProperties>
</file>